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D5E"/>
    <a:srgbClr val="FACF31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6024" autoAdjust="0"/>
  </p:normalViewPr>
  <p:slideViewPr>
    <p:cSldViewPr snapToGrid="0">
      <p:cViewPr varScale="1">
        <p:scale>
          <a:sx n="79" d="100"/>
          <a:sy n="79" d="100"/>
        </p:scale>
        <p:origin x="20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Microprocessor, Arduino vs Raspberry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List major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Arduino/microcontroller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Switches to trigger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LCD for visual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Piezo for audio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Bluetooth board (HC-05)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Other items of note: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resistors (R1, R2, R3)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Data pins associated with switches held a ground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Closing switch pulls them high to be detected  in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 prevents short to ground!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Potentiometer P1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Controls contrast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Voltage divider R4, R5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Arduino pins are high a +5V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HC-05 expects 3.3V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Voltage divider does the trick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Resistor R6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Current limiting for LED backlight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635451"/>
              </p:ext>
            </p:extLst>
          </p:nvPr>
        </p:nvGraphicFramePr>
        <p:xfrm>
          <a:off x="1833828" y="2288932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567182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82905" y="1573020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148980"/>
              </p:ext>
            </p:extLst>
          </p:nvPr>
        </p:nvGraphicFramePr>
        <p:xfrm>
          <a:off x="7173185" y="2288932"/>
          <a:ext cx="3862550" cy="130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827804"/>
              </p:ext>
            </p:extLst>
          </p:nvPr>
        </p:nvGraphicFramePr>
        <p:xfrm>
          <a:off x="7182905" y="4744792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82905" y="3965288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51254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pic>
        <p:nvPicPr>
          <p:cNvPr id="1026" name="Picture 2" descr="ARDUINO NANO: Arduino Nano V3, ATmega 328, Mini USB at ...">
            <a:extLst>
              <a:ext uri="{FF2B5EF4-FFF2-40B4-BE49-F238E27FC236}">
                <a16:creationId xmlns:a16="http://schemas.microsoft.com/office/drawing/2014/main" id="{13B579BB-4717-4E16-9F64-469A2988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77" y="1558863"/>
            <a:ext cx="3140630" cy="245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540434" y="1273220"/>
            <a:ext cx="240486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 Nano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900998" y="1969764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888196" y="52592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5051341" y="2720157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7508523" y="375309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1056</Words>
  <Application>Microsoft Office PowerPoint</Application>
  <PresentationFormat>Widescreen</PresentationFormat>
  <Paragraphs>294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61</cp:revision>
  <dcterms:created xsi:type="dcterms:W3CDTF">2022-01-27T14:42:00Z</dcterms:created>
  <dcterms:modified xsi:type="dcterms:W3CDTF">2022-01-31T13:36:38Z</dcterms:modified>
</cp:coreProperties>
</file>